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6" d="100"/>
          <a:sy n="66" d="100"/>
        </p:scale>
        <p:origin x="12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250E6-C211-426B-B808-606DF26AD96C}" type="datetimeFigureOut">
              <a:rPr lang="en-IN" smtClean="0"/>
              <a:t>18-07-2022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EEE6-2526-4759-8004-B858A0F5A50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51565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250E6-C211-426B-B808-606DF26AD96C}" type="datetimeFigureOut">
              <a:rPr lang="en-IN" smtClean="0"/>
              <a:t>18-07-2022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EEE6-2526-4759-8004-B858A0F5A50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77248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250E6-C211-426B-B808-606DF26AD96C}" type="datetimeFigureOut">
              <a:rPr lang="en-IN" smtClean="0"/>
              <a:t>18-07-2022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EEE6-2526-4759-8004-B858A0F5A50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466218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250E6-C211-426B-B808-606DF26AD96C}" type="datetimeFigureOut">
              <a:rPr lang="en-IN" smtClean="0"/>
              <a:t>18-07-2022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EEE6-2526-4759-8004-B858A0F5A50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66169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250E6-C211-426B-B808-606DF26AD96C}" type="datetimeFigureOut">
              <a:rPr lang="en-IN" smtClean="0"/>
              <a:t>18-07-2022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EEE6-2526-4759-8004-B858A0F5A50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22652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250E6-C211-426B-B808-606DF26AD96C}" type="datetimeFigureOut">
              <a:rPr lang="en-IN" smtClean="0"/>
              <a:t>18-07-2022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EEE6-2526-4759-8004-B858A0F5A50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85246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250E6-C211-426B-B808-606DF26AD96C}" type="datetimeFigureOut">
              <a:rPr lang="en-IN" smtClean="0"/>
              <a:t>18-07-2022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EEE6-2526-4759-8004-B858A0F5A50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149543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250E6-C211-426B-B808-606DF26AD96C}" type="datetimeFigureOut">
              <a:rPr lang="en-IN" smtClean="0"/>
              <a:t>18-07-2022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EEE6-2526-4759-8004-B858A0F5A50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22602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250E6-C211-426B-B808-606DF26AD96C}" type="datetimeFigureOut">
              <a:rPr lang="en-IN" smtClean="0"/>
              <a:t>18-07-2022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EEE6-2526-4759-8004-B858A0F5A50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032442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250E6-C211-426B-B808-606DF26AD96C}" type="datetimeFigureOut">
              <a:rPr lang="en-IN" smtClean="0"/>
              <a:t>18-07-2022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EEE6-2526-4759-8004-B858A0F5A50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009708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250E6-C211-426B-B808-606DF26AD96C}" type="datetimeFigureOut">
              <a:rPr lang="en-IN" smtClean="0"/>
              <a:t>18-07-2022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EEE6-2526-4759-8004-B858A0F5A50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20868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C250E6-C211-426B-B808-606DF26AD96C}" type="datetimeFigureOut">
              <a:rPr lang="en-IN" smtClean="0"/>
              <a:t>18-07-2022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EFEEE6-2526-4759-8004-B858A0F5A50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53884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4C1B72F-83B8-4884-B740-0488ADA3EE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36" y="835594"/>
            <a:ext cx="9145160" cy="5435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1480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F66DB04-9087-46E7-8353-9FFA12F3CB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34951"/>
            <a:ext cx="9081436" cy="5241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5993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C59418D-37D7-4ED2-9459-90B1814271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922221"/>
            <a:ext cx="9143425" cy="5143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570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FDB153F-63AD-4D8C-A23C-C7226205D0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074217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2538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A7149FD-4062-40D4-AF8F-6068A1024C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22221"/>
            <a:ext cx="9143426" cy="5143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6515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92C1DB8-FDC8-4892-A1C7-8060F8567A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95" y="144378"/>
            <a:ext cx="8984609" cy="6583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3606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398FC51-7D87-45C6-A722-06D26756A4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0979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3CEE029-933C-4341-B0E5-8FC744E548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6028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8049D72-7EF1-F962-11E7-916D048DC023}"/>
              </a:ext>
            </a:extLst>
          </p:cNvPr>
          <p:cNvSpPr txBox="1"/>
          <p:nvPr/>
        </p:nvSpPr>
        <p:spPr>
          <a:xfrm>
            <a:off x="1049154" y="1799923"/>
            <a:ext cx="463937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6600" dirty="0"/>
              <a:t>THANK YOU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859306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192</TotalTime>
  <Words>2</Words>
  <Application>Microsoft Office PowerPoint</Application>
  <PresentationFormat>On-screen Show (4:3)</PresentationFormat>
  <Paragraphs>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Nandini Kanwar</dc:creator>
  <cp:lastModifiedBy>Nandini Kanwar</cp:lastModifiedBy>
  <cp:revision>3</cp:revision>
  <dcterms:created xsi:type="dcterms:W3CDTF">2022-03-06T15:48:33Z</dcterms:created>
  <dcterms:modified xsi:type="dcterms:W3CDTF">2022-07-18T07:20:21Z</dcterms:modified>
</cp:coreProperties>
</file>